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3" r:id="rId29"/>
    <p:sldId id="285" r:id="rId30"/>
    <p:sldId id="284" r:id="rId31"/>
    <p:sldId id="313" r:id="rId32"/>
    <p:sldId id="282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dirty="0"/>
              <a:t>Probabilidad de ganar 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F22946-154A-4B63-BF4B-416EFDA8F0EE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90%)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9F-4696-B70D-A7B610E6F1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1DDC5CF-02FD-4553-ABB0-6412C6672B00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10%)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9F-4696-B70D-A7B610E6F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10/7/2022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09959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Comprobar que la solución planteada incrementa la probabilidad de ganar disputas financieras por fraudes o estafas.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atencia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Comprobar que la solución planteada mitiga el robo de información personal y financiera por ataques de tipo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in-the.middle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de dinero a disputar: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$3.125,75</a:t>
            </a:r>
            <a:endParaRPr lang="es-EC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Experimento #1 (FRAUDES)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(FRAUDES)</a:t>
            </a:r>
            <a:endParaRPr lang="es-E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27773"/>
              </p:ext>
            </p:extLst>
          </p:nvPr>
        </p:nvGraphicFramePr>
        <p:xfrm>
          <a:off x="581191" y="1876440"/>
          <a:ext cx="7168117" cy="47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7749308" y="3848330"/>
            <a:ext cx="4608946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Total= </a:t>
            </a:r>
            <a:r>
              <a:rPr lang="es-EC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(ESTAFAS)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585534"/>
              </p:ext>
            </p:extLst>
          </p:nvPr>
        </p:nvGraphicFramePr>
        <p:xfrm>
          <a:off x="110640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424669"/>
              </p:ext>
            </p:extLst>
          </p:nvPr>
        </p:nvGraphicFramePr>
        <p:xfrm>
          <a:off x="6095999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#2 (verificación con </a:t>
            </a:r>
            <a:r>
              <a:rPr lang="es-MX" sz="3200" b="1" dirty="0" err="1"/>
              <a:t>nft</a:t>
            </a:r>
            <a:r>
              <a:rPr lang="es-MX" sz="3200" b="1" dirty="0"/>
              <a:t>)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#3 (Latencia)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63749"/>
              </p:ext>
            </p:extLst>
          </p:nvPr>
        </p:nvGraphicFramePr>
        <p:xfrm>
          <a:off x="153699" y="2261639"/>
          <a:ext cx="4587875" cy="3474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</a:t>
                      </a:r>
                      <a:r>
                        <a:rPr lang="es-EC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</a:t>
                      </a: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C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#4 (SEGURIDAD)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9346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pPr algn="ctr"/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3303</TotalTime>
  <Words>1497</Words>
  <Application>Microsoft Office PowerPoint</Application>
  <PresentationFormat>Panorámica</PresentationFormat>
  <Paragraphs>367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Experimento #1 (FRAUDES)</vt:lpstr>
      <vt:lpstr>Experimento #1 (FRAUDES)</vt:lpstr>
      <vt:lpstr>EXPERIMENTO #1 (ESTAFAS)</vt:lpstr>
      <vt:lpstr>EXPERIMENTO #2 (verificación con nft)</vt:lpstr>
      <vt:lpstr>EXPERIMENTO #3 (Latencia)</vt:lpstr>
      <vt:lpstr>EXPERIMENTO #4 (SEGURIDAD)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326</cp:revision>
  <dcterms:created xsi:type="dcterms:W3CDTF">2022-03-09T18:45:14Z</dcterms:created>
  <dcterms:modified xsi:type="dcterms:W3CDTF">2022-07-10T20:41:03Z</dcterms:modified>
</cp:coreProperties>
</file>